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Open Sans" charset="1" panose="00000000000000000000"/>
      <p:regular r:id="rId20"/>
    </p:embeddedFont>
    <p:embeddedFont>
      <p:font typeface="Montserrat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02366" y="4554754"/>
            <a:ext cx="15989576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1"/>
              </a:lnSpc>
            </a:pPr>
            <a:r>
              <a:rPr lang="en-US" sz="20659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NOSQL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1883" y="7835358"/>
            <a:ext cx="10893293" cy="4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Gavrilo Despot 5CHITM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241813" y="1882401"/>
            <a:ext cx="712885" cy="71288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39033" y="3636533"/>
            <a:ext cx="3438827" cy="737246"/>
            <a:chOff x="0" y="0"/>
            <a:chExt cx="1895622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08065" y="3774734"/>
            <a:ext cx="310076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Your Slide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3787" y="4920566"/>
            <a:ext cx="389240" cy="3892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75" y="1856882"/>
            <a:ext cx="1828062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GRAPHDATENBANK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2226" y="3599957"/>
            <a:ext cx="38455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VORTEILE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68777" y="3599957"/>
            <a:ext cx="38455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NACHTEILE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9557" y="4895357"/>
            <a:ext cx="6948130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schnelle Abfragen, wenn viele Verknüpfungen vorhanden sind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7235" y="4895357"/>
            <a:ext cx="6787078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Nicht ideal für lineare Datenmengen (z. B. Logfiles).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98445" y="4920566"/>
            <a:ext cx="389240" cy="38924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03787" y="5930038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03787" y="7043177"/>
            <a:ext cx="389240" cy="38924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99557" y="5904829"/>
            <a:ext cx="5816869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Einfache Navigation durch Daten mit Graph-Algorithmen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99557" y="7017969"/>
            <a:ext cx="5816869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Optimiert für Lese- und Schreibvorgänge mit großen Datensätzen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98445" y="5952454"/>
            <a:ext cx="389240" cy="38924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894216" y="5927246"/>
            <a:ext cx="6790098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Weniger ausgereifte Skalierungsoptionen im Vergleich zu anderen NoSQL-Varianten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70596" y="637170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788538" y="1019175"/>
            <a:ext cx="1071092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ANWENDUNGSBEISPIELE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981022"/>
            <a:ext cx="6468190" cy="116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Caching</a:t>
            </a:r>
          </a:p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Echtzeit-Analysen</a:t>
            </a:r>
          </a:p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Konfigurationsspeicherung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372784"/>
            <a:ext cx="6468190" cy="116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Big Data &amp; Analytics</a:t>
            </a:r>
          </a:p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Empfehlungssysteme</a:t>
            </a:r>
          </a:p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Finanzsektor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91110" y="3981022"/>
            <a:ext cx="6468190" cy="155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Content-Management-Systeme (CMS)</a:t>
            </a:r>
          </a:p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E-Commerce</a:t>
            </a:r>
          </a:p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Mobile Apps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91110" y="7372784"/>
            <a:ext cx="6468190" cy="116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Soziale Netzwerke</a:t>
            </a:r>
          </a:p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Betrugserkennung</a:t>
            </a:r>
          </a:p>
          <a:p>
            <a:pPr algn="just" marL="482137" indent="-241068" lvl="1">
              <a:lnSpc>
                <a:spcPts val="3126"/>
              </a:lnSpc>
              <a:buFont typeface="Arial"/>
              <a:buChar char="•"/>
            </a:pPr>
            <a:r>
              <a:rPr lang="en-US" b="true" sz="2233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Empfehlungssysteme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006569"/>
            <a:ext cx="6468190" cy="72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5"/>
              </a:lnSpc>
            </a:pPr>
            <a:r>
              <a:rPr lang="en-US" b="true" sz="4218" spc="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Key-Value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398331"/>
            <a:ext cx="6468190" cy="72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5"/>
              </a:lnSpc>
            </a:pPr>
            <a:r>
              <a:rPr lang="en-US" b="true" sz="4218" spc="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Spaltenorientiert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99053" y="3006569"/>
            <a:ext cx="9252304" cy="72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5"/>
              </a:lnSpc>
            </a:pPr>
            <a:r>
              <a:rPr lang="en-US" b="true" sz="4218" spc="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Dokumentationsorientiert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99053" y="6398331"/>
            <a:ext cx="9252304" cy="72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5"/>
              </a:lnSpc>
            </a:pPr>
            <a:r>
              <a:rPr lang="en-US" b="true" sz="4218" spc="2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Graphdatenbanken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85863" y="3538238"/>
            <a:ext cx="14516274" cy="391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6"/>
              </a:lnSpc>
            </a:pPr>
            <a:r>
              <a:rPr lang="en-US" sz="2572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DANKE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402137" y="1525959"/>
            <a:ext cx="712885" cy="71288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51030" y="4349936"/>
            <a:ext cx="11381566" cy="113815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64467" y="2185400"/>
            <a:ext cx="7072900" cy="70729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144000" y="7727421"/>
            <a:ext cx="1038609" cy="10386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30629" y="5673657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30629" y="2175875"/>
            <a:ext cx="7038635" cy="286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WAS IST BIG DATA?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6399" y="5648449"/>
            <a:ext cx="4870522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Big Data sind...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30629" y="6239257"/>
            <a:ext cx="6986401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...riesige, komplexe Datenmengen, die mit herkömmlichen Methoden nicht verarbeitet werden können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0629" y="7411701"/>
            <a:ext cx="6986401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...durch Volume (Menge), Velocity (Geschwindigkeit) und Variety (Vielfalt) gekennzeichnet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5348" y="-1752872"/>
            <a:ext cx="8549194" cy="85491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999516"/>
            <a:ext cx="6928646" cy="69286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5381" t="0" r="-59063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98732" y="4237963"/>
            <a:ext cx="389240" cy="3892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19498" y="5960474"/>
            <a:ext cx="3150457" cy="315045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55243" t="-16404" r="-64209" b="-28946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9998732" y="2518924"/>
            <a:ext cx="7038635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NOSQL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94502" y="4212755"/>
            <a:ext cx="6442865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NoSQL - Datenbanken...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98732" y="5038725"/>
            <a:ext cx="698640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...sind flexible, skalierbare Datenbanken für große, unstrukturierte Datenmengen. Im Gegensatz zu SQL-Datenbanken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98732" y="6420760"/>
            <a:ext cx="698640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...verwenden kein starres Tabellenmodell und unterstützen verschiedene Datenformate wie Dokumente, Key-Value-Paare oder Graphen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80848" y="6923469"/>
            <a:ext cx="7516766" cy="75167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2325" y="3991761"/>
            <a:ext cx="5765358" cy="576535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488" t="0" r="-39892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530629" y="4948880"/>
            <a:ext cx="389240" cy="3892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0629" y="5833420"/>
            <a:ext cx="389240" cy="38924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30629" y="6717960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30629" y="7602500"/>
            <a:ext cx="389240" cy="38924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515004" y="-2298581"/>
            <a:ext cx="5765358" cy="576535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0000" t="0" r="-30000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6902858" y="4430615"/>
            <a:ext cx="712885" cy="71288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530629" y="1935065"/>
            <a:ext cx="10049143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35"/>
              </a:lnSpc>
            </a:pPr>
            <a:r>
              <a:rPr lang="en-US" sz="81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HAUPTGRÜNDE FÜR DIE ENTWICKLUNG VON NOSQL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26399" y="4923672"/>
            <a:ext cx="7754449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Skalierbarkeit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26399" y="5808212"/>
            <a:ext cx="7754449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Flexibilität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26399" y="6692751"/>
            <a:ext cx="7754449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hohe Verfügbarkeit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6399" y="7577291"/>
            <a:ext cx="7754449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Geschwindigkeit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70596" y="637170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791110" y="4439935"/>
            <a:ext cx="6974888" cy="3095107"/>
          </a:xfrm>
          <a:custGeom>
            <a:avLst/>
            <a:gdLst/>
            <a:ahLst/>
            <a:cxnLst/>
            <a:rect r="r" b="b" t="t" l="l"/>
            <a:pathLst>
              <a:path h="3095107" w="6974888">
                <a:moveTo>
                  <a:pt x="0" y="0"/>
                </a:moveTo>
                <a:lnTo>
                  <a:pt x="6974889" y="0"/>
                </a:lnTo>
                <a:lnTo>
                  <a:pt x="6974889" y="3095107"/>
                </a:lnTo>
                <a:lnTo>
                  <a:pt x="0" y="309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36554"/>
            <a:ext cx="8790846" cy="286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SEMI-STRUCTURED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458051"/>
            <a:ext cx="8387977" cy="155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sz="2233" spc="1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Daten, die nicht in einem festen Tabellenformat organisiert sind, aber dennoch eine gewisse Struktur oder Markierungen enthalten, um ihre Organisation zu erleichtern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91110" y="3390585"/>
            <a:ext cx="6829001" cy="72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5"/>
              </a:lnSpc>
            </a:pPr>
            <a:r>
              <a:rPr lang="en-US" sz="4218" spc="26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Beispiel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37718" y="3892281"/>
            <a:ext cx="14812565" cy="4369707"/>
          </a:xfrm>
          <a:custGeom>
            <a:avLst/>
            <a:gdLst/>
            <a:ahLst/>
            <a:cxnLst/>
            <a:rect r="r" b="b" t="t" l="l"/>
            <a:pathLst>
              <a:path h="4369707" w="14812565">
                <a:moveTo>
                  <a:pt x="0" y="0"/>
                </a:moveTo>
                <a:lnTo>
                  <a:pt x="14812564" y="0"/>
                </a:lnTo>
                <a:lnTo>
                  <a:pt x="14812564" y="4369707"/>
                </a:lnTo>
                <a:lnTo>
                  <a:pt x="0" y="4369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5019" y="1790207"/>
            <a:ext cx="1423796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ARTEN VON NOSQL DATENBANKEN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3787" y="4920566"/>
            <a:ext cx="389240" cy="3892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25019" y="1790207"/>
            <a:ext cx="1423796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KEY VALUE DATENBANK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2226" y="3599957"/>
            <a:ext cx="38455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VORTEILE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68777" y="3599957"/>
            <a:ext cx="38455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NACHTEILE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9557" y="4895357"/>
            <a:ext cx="5816869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schnell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7235" y="4895357"/>
            <a:ext cx="6787078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Keine komplexen Abfragen möglich (z. B. JOINs).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98445" y="4920566"/>
            <a:ext cx="389240" cy="38924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03787" y="5930038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03787" y="7386077"/>
            <a:ext cx="389240" cy="38924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99557" y="5904829"/>
            <a:ext cx="5816869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Einfache Skalierbarkeit durch verteilte Speicherung.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99557" y="7360869"/>
            <a:ext cx="5816869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Datenspeicherung, keine feste Struktur nötig.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98445" y="5952454"/>
            <a:ext cx="389240" cy="38924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894216" y="5927246"/>
            <a:ext cx="6790098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Schwerer zu verwalten, wenn Beziehungen zwischen Daten bestehen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3787" y="4920566"/>
            <a:ext cx="389240" cy="3892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75" y="1856882"/>
            <a:ext cx="1828062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DOKUMENTENORIENTIERTE DATENBANK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2226" y="3599957"/>
            <a:ext cx="38455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VORTEILE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68777" y="3599957"/>
            <a:ext cx="38455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NACHTEILE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9557" y="4895357"/>
            <a:ext cx="5816869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Struktur, ideal für sich ändernde Datenmodelle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7235" y="4895357"/>
            <a:ext cx="6787078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Konsistenzprobleme, da oft eventual consistency statt ACID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98445" y="4920566"/>
            <a:ext cx="389240" cy="38924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03787" y="5930038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03787" y="7043177"/>
            <a:ext cx="389240" cy="38924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99557" y="5904829"/>
            <a:ext cx="5816869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Gute Performance, besonders bei unstrukturierten Daten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99557" y="7017969"/>
            <a:ext cx="5816869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Einfach zu skalieren, da Dokumente unabhängig gespeichert werden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98445" y="5952454"/>
            <a:ext cx="389240" cy="38924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894216" y="5927246"/>
            <a:ext cx="6790098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Schwieriger zu optimieren als relationale Datenbanken bei komplexen Abfragen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3787" y="4920566"/>
            <a:ext cx="389240" cy="3892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75" y="1856882"/>
            <a:ext cx="1828062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SPALTENORIENTIERTE DATENBANK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2226" y="3599957"/>
            <a:ext cx="38455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VORTEILE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68777" y="3599957"/>
            <a:ext cx="38455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NACHTEILE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9557" y="4895357"/>
            <a:ext cx="6948130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Sehr effizient für große Datenmengen und analytische Abfragen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7235" y="4895357"/>
            <a:ext cx="6787078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Komplexere Abfragesprachen als bei relationalen Datenbanken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98445" y="4920566"/>
            <a:ext cx="389240" cy="38924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03787" y="5930038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03787" y="7043177"/>
            <a:ext cx="389240" cy="38924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99557" y="5904829"/>
            <a:ext cx="5816869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Hohe Skalierbarkeit, gut für verteilte Systeme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99557" y="7017969"/>
            <a:ext cx="5816869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Optimiert für Lese- und Schreibvorgänge mit großen Datensätzen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98445" y="5952454"/>
            <a:ext cx="389240" cy="38924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894216" y="5927246"/>
            <a:ext cx="6790098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Nicht für transaktionale Anwendungen (z. B. Banking) geeignet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DAGfowcaFDk</dc:identifier>
  <dcterms:modified xsi:type="dcterms:W3CDTF">2011-08-01T06:04:30Z</dcterms:modified>
  <cp:revision>1</cp:revision>
  <dc:title>Black Red Modern Bold Data Analysis Presentation</dc:title>
</cp:coreProperties>
</file>